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2130" y="-7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41D1-402A-4055-83DB-F787FD1C7BA3}" type="datetimeFigureOut">
              <a:rPr lang="en-US" smtClean="0"/>
              <a:t>1/13/2012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0F357-6E45-4F96-B114-6527E539F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885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1/13/2012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1/13/2012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7" y="285462"/>
            <a:ext cx="8649851" cy="5847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C’est le </a:t>
            </a:r>
            <a:r>
              <a:rPr lang="fr-FR" sz="3200" dirty="0" smtClean="0">
                <a:latin typeface="Kristen ITC" pitchFamily="66" charset="0"/>
              </a:rPr>
              <a:t>13 </a:t>
            </a:r>
            <a:r>
              <a:rPr lang="fr-FR" sz="3200" dirty="0" smtClean="0">
                <a:latin typeface="Kristen ITC" pitchFamily="66" charset="0"/>
              </a:rPr>
              <a:t>janvier 2012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287628" y="1219200"/>
            <a:ext cx="8463108" cy="1323439"/>
          </a:xfrm>
          <a:prstGeom prst="rect">
            <a:avLst/>
          </a:prstGeom>
          <a:solidFill>
            <a:schemeClr val="accent1">
              <a:lumMod val="5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000" dirty="0" err="1" smtClean="0">
                <a:solidFill>
                  <a:schemeClr val="bg1"/>
                </a:solidFill>
                <a:latin typeface="Kristen ITC" pitchFamily="66" charset="0"/>
              </a:rPr>
              <a:t>àFM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: activité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24,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page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94:</a:t>
            </a:r>
            <a:endParaRPr lang="fr-FR" sz="4000" dirty="0" smtClean="0">
              <a:solidFill>
                <a:schemeClr val="bg1"/>
              </a:solidFill>
              <a:latin typeface="Kristen ITC" pitchFamily="66" charset="0"/>
            </a:endParaRPr>
          </a:p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Répondez en phrases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complètes</a:t>
            </a:r>
            <a:endParaRPr lang="fr-FR" sz="4000" dirty="0" smtClean="0">
              <a:solidFill>
                <a:schemeClr val="accent6">
                  <a:lumMod val="75000"/>
                </a:schemeClr>
              </a:solidFill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00" y="2971800"/>
            <a:ext cx="4572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</TotalTime>
  <Words>18</Words>
  <Application>Microsoft Office PowerPoint</Application>
  <PresentationFormat>On-screen Show (4:3)</PresentationFormat>
  <Paragraphs>4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58</cp:revision>
  <dcterms:created xsi:type="dcterms:W3CDTF">2011-09-14T23:22:57Z</dcterms:created>
  <dcterms:modified xsi:type="dcterms:W3CDTF">2012-01-13T12:12:46Z</dcterms:modified>
</cp:coreProperties>
</file>